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7" r:id="rId2"/>
    <p:sldId id="256" r:id="rId3"/>
    <p:sldId id="257" r:id="rId4"/>
    <p:sldId id="258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2A28D7-1789-46F8-B631-9CE08A8EBFD3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6FA77C8-701F-4F66-AEDA-15BC31E76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free-ias-prep/indian-education-system-issues-and-challenges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free-ias-prep/vocational-education-need-of-expansion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052736"/>
            <a:ext cx="69847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ADIBASI MAHAVIDYALAYA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E-CONTENT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SEMESTER-IV (PROGRAMME)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2021-22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DEVELOPMENT OF EDUCATION IN INDIA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AP/EDN/401C-1D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0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KOTHARI COMMISSION 1964-66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NAME OF THE TEACHER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AKINCHAN PAL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7" y="116633"/>
            <a:ext cx="1300311" cy="12961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7242048" cy="2664296"/>
          </a:xfrm>
        </p:spPr>
        <p:txBody>
          <a:bodyPr>
            <a:noAutofit/>
          </a:bodyPr>
          <a:lstStyle/>
          <a:p>
            <a:r>
              <a:rPr lang="en-US" sz="9600" i="1" dirty="0" smtClean="0">
                <a:solidFill>
                  <a:srgbClr val="92D050"/>
                </a:solidFill>
              </a:rPr>
              <a:t>THANK YOU</a:t>
            </a:r>
            <a:endParaRPr lang="en-US" sz="9600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s-IN" dirty="0"/>
              <a:t>কোঠারি </a:t>
            </a:r>
            <a:r>
              <a:rPr lang="as-IN" dirty="0" smtClean="0"/>
              <a:t>কমিশন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s-IN" dirty="0" smtClean="0"/>
              <a:t>গুরুত্বপূর্ণ তথ্য</a:t>
            </a:r>
            <a:endParaRPr lang="en-US" dirty="0" smtClean="0"/>
          </a:p>
          <a:p>
            <a:endParaRPr lang="en-US" dirty="0" smtClean="0"/>
          </a:p>
          <a:p>
            <a:r>
              <a:rPr lang="as-IN" dirty="0"/>
              <a:t>কোঠারি কমিশন ভারতীয় শিক্ষা খাতকে সংশোধন করার জন্য ভারত সরকার নিযুক্ত করেছিল। কোঠারি কমিশন সম্পর্কে গুরুত্বপূর্ণ তথ্য, এর উদ্দেশ্য এবং 29শে জুন 1966 তারিখে জমা দেওয়া গুরুত্বপূর্ণ সুপারিশগুলি </a:t>
            </a:r>
            <a:r>
              <a:rPr lang="en-US" dirty="0"/>
              <a:t>:</a:t>
            </a:r>
            <a:r>
              <a:rPr lang="as-IN" dirty="0" smtClean="0"/>
              <a:t/>
            </a:r>
            <a:br>
              <a:rPr lang="as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7992888" cy="4752528"/>
          </a:xfrm>
        </p:spPr>
        <p:txBody>
          <a:bodyPr>
            <a:normAutofit fontScale="55000" lnSpcReduction="20000"/>
          </a:bodyPr>
          <a:lstStyle/>
          <a:p>
            <a:r>
              <a:rPr lang="as-IN" sz="3200" dirty="0"/>
              <a:t>কোঠারি কমিশন ছিল ভারত সরকার কর্তৃক প্রতিষ্ঠিত একটি অ্যাড-হক কমিশন।</a:t>
            </a:r>
          </a:p>
          <a:p>
            <a:r>
              <a:rPr lang="as-IN" sz="3200" dirty="0"/>
              <a:t>1964 সালের 14 জুলাই কোঠারি কমিশন গঠিত হয়।</a:t>
            </a:r>
          </a:p>
          <a:p>
            <a:r>
              <a:rPr lang="as-IN" sz="3200" dirty="0"/>
              <a:t>29 জুন 1966-এ, কোঠারি কমিশন ভেঙে দেওয়া হয়।</a:t>
            </a:r>
          </a:p>
          <a:p>
            <a:r>
              <a:rPr lang="as-IN" sz="3200" dirty="0"/>
              <a:t>এটি দৌলত সিং কোঠারির সভাপতিত্বে গঠিত হয়েছিল। তিনি তখন </a:t>
            </a:r>
            <a:r>
              <a:rPr lang="en-US" sz="3200" dirty="0" smtClean="0"/>
              <a:t>UGC </a:t>
            </a:r>
            <a:r>
              <a:rPr lang="en-US" sz="3200" dirty="0" err="1" smtClean="0"/>
              <a:t>এর</a:t>
            </a:r>
            <a:r>
              <a:rPr lang="as-IN" sz="3200" dirty="0"/>
              <a:t> চেয়ারম্যান ছিলেন ।</a:t>
            </a:r>
          </a:p>
          <a:p>
            <a:r>
              <a:rPr lang="as-IN" sz="3200" dirty="0"/>
              <a:t>কোঠারি কমিশন ছিল ভারতের ষষ্ঠ কমিশন, স্বাধীনতা-পরবর্তী কিন্তু এটি ছিল প্রথম কমিশন যা ভারতের শিক্ষা খাতকে ব্যাপকভাবে মোকাবেলা করার জন্য বাধ্যতামূলক ছিল।</a:t>
            </a:r>
          </a:p>
          <a:p>
            <a:r>
              <a:rPr lang="as-IN" sz="3200" dirty="0"/>
              <a:t>কোঠারি কমিশনের 20 সদস্যের একটি কোর গ্রুপ ছিল।</a:t>
            </a:r>
          </a:p>
          <a:p>
            <a:r>
              <a:rPr lang="as-IN" sz="3200" dirty="0"/>
              <a:t>কমিশন 20 জন বিদেশী পরামর্শদাতার একটি প্যানেলের কাছ থেকে পরামর্শ নিয়েছে, যারা মার্কিন যুক্তরাষ্ট্র, যুক্তরাজ্য, জাপান, ফ্রান্স, সুইডেনের বাইরে ছিল। তারা শিক্ষা ক্ষেত্রে বিশেষজ্ঞ ছিলেন।</a:t>
            </a:r>
          </a:p>
          <a:p>
            <a:r>
              <a:rPr lang="as-IN" sz="3200" dirty="0"/>
              <a:t>কোঠারি কমিশনে 19টি ওয়ার্কিং গ্রুপ বা টাস্ক ফোর্স ছিল।</a:t>
            </a:r>
          </a:p>
          <a:p>
            <a:r>
              <a:rPr lang="as-IN" sz="3200" dirty="0"/>
              <a:t>21 মাসের ব্যবধানে, কমিশন 9000 জনের সাক্ষাৎকার নিয়েছে যারা পণ্ডিত, শিক্ষাবিদ এবং বিজ্ঞানী হিসাবে কাজ করছিলেন। </a:t>
            </a:r>
          </a:p>
          <a:p>
            <a:r>
              <a:rPr lang="as-IN" sz="3200" dirty="0"/>
              <a:t>কোঠারি কমিশন 29শে জুন 1966 তারিখে তৎকালীন শিক্ষামন্ত্রী এমসিসিছাগলার কাছে প্রতিবেদনটি পেশ করে।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476672"/>
            <a:ext cx="72728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s-IN" sz="6000" dirty="0">
                <a:solidFill>
                  <a:schemeClr val="accent1">
                    <a:lumMod val="75000"/>
                  </a:schemeClr>
                </a:solidFill>
              </a:rPr>
              <a:t>কোঠারি কমিশন - গুরুত্বপূর্ণ </a:t>
            </a:r>
            <a:r>
              <a:rPr lang="as-IN" sz="6000" dirty="0" smtClean="0">
                <a:solidFill>
                  <a:schemeClr val="accent1">
                    <a:lumMod val="75000"/>
                  </a:schemeClr>
                </a:solidFill>
              </a:rPr>
              <a:t>উদ্দেশ্য</a:t>
            </a:r>
            <a:endParaRPr lang="en-US" sz="6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as-IN" sz="6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s-IN" sz="1600" u="sng" dirty="0">
                <a:solidFill>
                  <a:schemeClr val="bg2">
                    <a:lumMod val="50000"/>
                  </a:schemeClr>
                </a:solidFill>
              </a:rPr>
              <a:t>কোঠারি কমিশন গঠনের পিছনে কিছু গুরুত্বপূর্ণ উদ্দেশ্য নীচে তালিকাভুক্ত করা </a:t>
            </a:r>
            <a:r>
              <a:rPr lang="as-IN" u="sng" dirty="0">
                <a:solidFill>
                  <a:schemeClr val="bg2">
                    <a:lumMod val="50000"/>
                  </a:schemeClr>
                </a:solidFill>
              </a:rPr>
              <a:t>হল</a:t>
            </a:r>
            <a:r>
              <a:rPr lang="as-IN" u="sng" dirty="0" smtClean="0">
                <a:solidFill>
                  <a:schemeClr val="bg2">
                    <a:lumMod val="50000"/>
                  </a:schemeClr>
                </a:solidFill>
              </a:rPr>
              <a:t>।</a:t>
            </a:r>
            <a:endParaRPr lang="en-US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u="sng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as-IN" dirty="0"/>
          </a:p>
          <a:p>
            <a:pPr marL="400050" indent="-400050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as-IN" dirty="0" smtClean="0">
                <a:solidFill>
                  <a:schemeClr val="accent6">
                    <a:lumMod val="75000"/>
                  </a:schemeClr>
                </a:solidFill>
              </a:rPr>
              <a:t>ভারতে </a:t>
            </a:r>
            <a:r>
              <a:rPr lang="as-IN" dirty="0">
                <a:solidFill>
                  <a:schemeClr val="accent6">
                    <a:lumMod val="75000"/>
                  </a:schemeClr>
                </a:solidFill>
              </a:rPr>
              <a:t>শিক্ষার উন্নয়নের জন্য নীতি ও নির্দেশিকা প্রদান করা</a:t>
            </a:r>
            <a:r>
              <a:rPr lang="as-IN" dirty="0" smtClean="0">
                <a:solidFill>
                  <a:schemeClr val="accent6">
                    <a:lumMod val="75000"/>
                  </a:schemeClr>
                </a:solidFill>
              </a:rPr>
              <a:t>।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00050" indent="-400050">
              <a:buFont typeface="+mj-lt"/>
              <a:buAutoNum type="romanLcPeriod"/>
            </a:pP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ii. </a:t>
            </a:r>
            <a:r>
              <a:rPr lang="as-IN" dirty="0" smtClean="0">
                <a:solidFill>
                  <a:schemeClr val="accent6">
                    <a:lumMod val="75000"/>
                  </a:schemeClr>
                </a:solidFill>
              </a:rPr>
              <a:t>ভারতে </a:t>
            </a:r>
            <a:r>
              <a:rPr lang="as-IN" dirty="0">
                <a:solidFill>
                  <a:schemeClr val="accent6">
                    <a:lumMod val="75000"/>
                  </a:schemeClr>
                </a:solidFill>
              </a:rPr>
              <a:t>শিক্ষার একটি সাধারণ প্যাটার্ন খুঁজে বের করা এবং বিকশিত করা</a:t>
            </a:r>
          </a:p>
          <a:p>
            <a:r>
              <a:rPr lang="as-IN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ভারতীয় শিক্ষা ক্ষেত্রের</a:t>
            </a:r>
            <a:r>
              <a:rPr lang="as-IN" dirty="0">
                <a:solidFill>
                  <a:schemeClr val="accent6">
                    <a:lumMod val="75000"/>
                  </a:schemeClr>
                </a:solidFill>
              </a:rPr>
              <a:t> প্রতিটি দিক পরীক্ষা করা </a:t>
            </a:r>
            <a:r>
              <a:rPr lang="as-IN" dirty="0" smtClean="0">
                <a:solidFill>
                  <a:schemeClr val="accent6">
                    <a:lumMod val="75000"/>
                  </a:schemeClr>
                </a:solidFill>
              </a:rPr>
              <a:t>।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as-IN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iii. </a:t>
            </a:r>
            <a:r>
              <a:rPr lang="as-IN" dirty="0" smtClean="0">
                <a:solidFill>
                  <a:schemeClr val="accent6">
                    <a:lumMod val="75000"/>
                  </a:schemeClr>
                </a:solidFill>
              </a:rPr>
              <a:t>যদিও </a:t>
            </a:r>
            <a:r>
              <a:rPr lang="as-IN" dirty="0">
                <a:solidFill>
                  <a:schemeClr val="accent6">
                    <a:lumMod val="75000"/>
                  </a:schemeClr>
                </a:solidFill>
              </a:rPr>
              <a:t>কোঠারি কমিশন সমগ্র শিক্ষা খাত পর্যালোচনা করার জন্য প্রতিষ্ঠিত হয়েছিল, তবে দুটি গুরুত্বপূর্ণ ডোমেইন এর আওতা থেকে বাদ পড়েছিল - সেগুলো হল আইনী শিক্ষা এবং চিকিৎসা শিক্ষা।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>
            <a:normAutofit/>
          </a:bodyPr>
          <a:lstStyle/>
          <a:p>
            <a:r>
              <a:rPr lang="as-IN" dirty="0">
                <a:solidFill>
                  <a:srgbClr val="0070C0"/>
                </a:solidFill>
              </a:rPr>
              <a:t>কোঠারি কমিশন - 23টি </a:t>
            </a:r>
            <a:r>
              <a:rPr lang="as-IN" dirty="0" smtClean="0">
                <a:solidFill>
                  <a:srgbClr val="0070C0"/>
                </a:solidFill>
              </a:rPr>
              <a:t>সুপারিশ</a:t>
            </a:r>
            <a:endParaRPr lang="as-IN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196753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s-IN" dirty="0">
                <a:solidFill>
                  <a:srgbClr val="00B050"/>
                </a:solidFill>
              </a:rPr>
              <a:t>কোঠারি কমিশন ভারতের শিক্ষা ব্যবস্থার পুনর্গঠনের জন্য ২৩টি সুপারিশ করেছিল। কোঠারি কমিশনের দেওয়া সুপারিশগুলি নীচে তালিকাভুক্ত করা হল</a:t>
            </a:r>
            <a:r>
              <a:rPr lang="as-IN" dirty="0" smtClean="0">
                <a:solidFill>
                  <a:srgbClr val="00B050"/>
                </a:solidFill>
              </a:rPr>
              <a:t>।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 smtClean="0"/>
          </a:p>
          <a:p>
            <a:endParaRPr lang="as-IN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>
                <a:solidFill>
                  <a:srgbClr val="FF0000"/>
                </a:solidFill>
              </a:rPr>
              <a:t>বিদ্যমান শিক্ষা ব্যবস্থার </a:t>
            </a:r>
            <a:r>
              <a:rPr lang="as-IN" dirty="0" smtClean="0">
                <a:solidFill>
                  <a:srgbClr val="FF0000"/>
                </a:solidFill>
              </a:rPr>
              <a:t>ত্রুটি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শিক্ষার লক্ষ্য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শিক্ষাদান পদ্ধতি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s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পাঠ্যপুস্তক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s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পাঠ্যক্রম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s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শিক্ষাগত কাঠামো এবং মান।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s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শিক্ষার্থীদের শারীরিক কল্যাণ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s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নারী শিক্ষা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as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as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980729"/>
            <a:ext cx="68407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pPr>
              <a:buFont typeface="Wingdings" pitchFamily="2" charset="2"/>
              <a:buChar char="v"/>
            </a:pPr>
            <a:endParaRPr lang="as-IN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তত্ত্বাবধান এবং পরিদর্শনের সমস্যা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তিন ভাষার সূত্র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দূরশিক্ষা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নির্বাচনী ভর্তি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hlinkClick r:id="rId2"/>
              </a:rPr>
              <a:t>বৃত্তিমূলক</a:t>
            </a:r>
            <a:r>
              <a:rPr lang="as-IN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as-IN" dirty="0" smtClean="0">
                <a:solidFill>
                  <a:srgbClr val="FF0000"/>
                </a:solidFill>
              </a:rPr>
              <a:t>শিক্ষা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নৈতিকতা এবং ধর্মের উপর শিক্ষা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বিশ্ববিদ্যালয়ের স্বায়ত্তশাসন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শিক্ষক শিক্ষা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প্রাপ্তবয়স্ক শিক্ষা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বিশ্ববিদ্যালয় - লক্ষ্য, উদ্দেশ্য এবং কার্যাবলী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প্রশাসনিক সমস্যা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কর্মদক্ষতা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উচ্চ শিক্ষা – তালিকাভুক্তি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মূল্যায়ন</a:t>
            </a: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rgbClr val="FF0000"/>
                </a:solidFill>
              </a:rPr>
              <a:t>গাইডেন্স </a:t>
            </a:r>
            <a:r>
              <a:rPr lang="as-IN" dirty="0">
                <a:solidFill>
                  <a:srgbClr val="FF0000"/>
                </a:solidFill>
              </a:rPr>
              <a:t>এবং </a:t>
            </a:r>
            <a:r>
              <a:rPr lang="as-IN" dirty="0" smtClean="0">
                <a:solidFill>
                  <a:srgbClr val="FF0000"/>
                </a:solidFill>
              </a:rPr>
              <a:t>কাউন্সেলিং</a:t>
            </a:r>
            <a:endParaRPr lang="as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560840" cy="1656184"/>
          </a:xfrm>
        </p:spPr>
        <p:txBody>
          <a:bodyPr>
            <a:normAutofit fontScale="90000"/>
          </a:bodyPr>
          <a:lstStyle/>
          <a:p>
            <a:r>
              <a:rPr lang="as-IN" b="0" dirty="0" smtClean="0"/>
              <a:t>কোঠারি কমিশনের (1964-66) গুরুত্বপূর্ণ সুপারিশের সংক্ষিপ্ত বিবরণ</a:t>
            </a:r>
            <a:r>
              <a:rPr lang="as-IN" dirty="0" smtClean="0"/>
              <a:t/>
            </a:r>
            <a:br>
              <a:rPr lang="as-IN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44" y="1988840"/>
            <a:ext cx="74888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as-IN" dirty="0">
                <a:solidFill>
                  <a:srgbClr val="0070C0"/>
                </a:solidFill>
              </a:rPr>
              <a:t>বিনামূল্যে এবং বাধ্যতামূলক শিক্ষার বিধান - 6 থেকে 14 বছর বয়সী শিশুদের জন্য বিনামূল্যে এবং বাধ্যতামূলক শিক্ষা প্রদানের সুপারিশ করা হয়েছে</a:t>
            </a:r>
            <a:r>
              <a:rPr lang="as-IN" dirty="0" smtClean="0">
                <a:solidFill>
                  <a:srgbClr val="0070C0"/>
                </a:solidFill>
              </a:rPr>
              <a:t>।</a:t>
            </a:r>
            <a:endParaRPr lang="en-US" dirty="0" smtClean="0">
              <a:solidFill>
                <a:srgbClr val="0070C0"/>
              </a:solidFill>
            </a:endParaRPr>
          </a:p>
          <a:p>
            <a:pPr algn="just"/>
            <a:endParaRPr lang="as-IN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as-IN" dirty="0" smtClean="0">
                <a:solidFill>
                  <a:srgbClr val="0070C0"/>
                </a:solidFill>
              </a:rPr>
              <a:t>ভাষা </a:t>
            </a:r>
            <a:r>
              <a:rPr lang="as-IN" dirty="0">
                <a:solidFill>
                  <a:srgbClr val="0070C0"/>
                </a:solidFill>
              </a:rPr>
              <a:t>- কমিশন রাজ্য স্তরে একটি তিন-ভাষা সূত্র গ্রহণের সুপারিশ করেছে। এটি হিন্দিভাষী রাজ্যগুলিতে দক্ষিণ রাজ্যগুলির একটি ভাষাকে উন্নীত করার উদ্দেশ্যে ছিল। এটি হিন্দি, ইংরেজি এবং অ-হিন্দিভাষী রাজ্যগুলিতে একটি আঞ্চলিক ভাষা প্রচারের উদ্দেশ্যে ছিল।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as-IN" dirty="0" smtClean="0">
                <a:solidFill>
                  <a:srgbClr val="0070C0"/>
                </a:solidFill>
              </a:rPr>
              <a:t>কোঠারি </a:t>
            </a:r>
            <a:r>
              <a:rPr lang="as-IN" dirty="0">
                <a:solidFill>
                  <a:srgbClr val="0070C0"/>
                </a:solidFill>
              </a:rPr>
              <a:t>কমিশন আঞ্চলিক ভাষা, সংস্কৃতের পাশাপাশি আন্তর্জাতিক ভাষা, বিশেষ করে ইংরেজির প্রচারের সুপারিশ করেছিল।</a:t>
            </a:r>
          </a:p>
          <a:p>
            <a:pPr algn="just"/>
            <a:r>
              <a:rPr lang="as-IN" dirty="0" smtClean="0"/>
              <a:t/>
            </a:r>
            <a:br>
              <a:rPr lang="as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8172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as-IN" dirty="0">
                <a:solidFill>
                  <a:srgbClr val="0070C0"/>
                </a:solidFill>
              </a:rPr>
              <a:t>কোঠারি কমিশন শিক্ষকদের জন্য অনুকূল এবং পর্যাপ্ত পরিষেবার শর্ত প্রদানের সুপারিশ করেছে এবং তাদের সেই ফলাফলগুলি পরিচালনা ও প্রকাশ করার প্রয়োজনীয় স্বাধীনতা প্রদান করেছে</a:t>
            </a:r>
            <a:r>
              <a:rPr lang="as-IN" dirty="0" smtClean="0">
                <a:solidFill>
                  <a:srgbClr val="0070C0"/>
                </a:solidFill>
              </a:rPr>
              <a:t>।</a:t>
            </a:r>
            <a:endParaRPr lang="en-US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as-IN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as-IN" dirty="0">
                <a:solidFill>
                  <a:srgbClr val="0070C0"/>
                </a:solidFill>
              </a:rPr>
              <a:t>সামাজিক ন্যায়বিচারের প্রচারের জন্য, কোঠারি কমিশন মেয়েদের শিক্ষা, অনগ্রসর শ্রেণীর শিক্ষা, আদিবাসীদের শিক্ষা, শারীরিক ও মানসিকভাবে প্রতিবন্ধী শিশুদের উপর দৃষ্টি নিবদ্ধ করে</a:t>
            </a:r>
            <a:r>
              <a:rPr lang="as-IN" dirty="0" smtClean="0">
                <a:solidFill>
                  <a:srgbClr val="0070C0"/>
                </a:solidFill>
              </a:rPr>
              <a:t>।</a:t>
            </a:r>
            <a:endParaRPr lang="en-US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as-IN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as-IN" dirty="0">
                <a:solidFill>
                  <a:srgbClr val="0070C0"/>
                </a:solidFill>
              </a:rPr>
              <a:t>যেহেতু বিজ্ঞান এবং গণিত যে কোনও জাতির বিকাশের অবিচ্ছেদ্য অঙ্গ, কোঠারি কমিশন গণিত এবং বিজ্ঞানকে শিক্ষার অবিচ্ছেদ্য অঙ্গ করার সুপারিশ করেছিল</a:t>
            </a:r>
            <a:r>
              <a:rPr lang="as-IN" dirty="0" smtClean="0">
                <a:solidFill>
                  <a:srgbClr val="0070C0"/>
                </a:solidFill>
              </a:rPr>
              <a:t>।</a:t>
            </a:r>
            <a:endParaRPr lang="en-US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en-US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as-IN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as-IN" dirty="0">
                <a:solidFill>
                  <a:srgbClr val="0070C0"/>
                </a:solidFill>
              </a:rPr>
              <a:t>কমিশন স্নাতকোত্তর স্তরের গবেষণা, প্রশিক্ষণ, পর্যাপ্ত লাইব্রেরি, পরীক্ষাগার এবং তহবিল সরবরাহের উপর বিশেষ মনোযোগ দিয়ে বিশ্ববিদ্যালয় পর্যায়ে শিক্ষার উন্নতির জন্য সংস্কারের সুপারিশ করেছে।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s-IN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কোঠারি কমিশনের সুপারিশের ফলাফল</a:t>
            </a:r>
            <a:r>
              <a:rPr lang="as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s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844824"/>
            <a:ext cx="73448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as-IN" dirty="0">
                <a:solidFill>
                  <a:schemeClr val="accent5">
                    <a:lumMod val="75000"/>
                  </a:schemeClr>
                </a:solidFill>
              </a:rPr>
              <a:t>কোঠারি কমিশনের সুপারিশ অনুসারে জাতীয় স্তরে শিক্ষা ব্যবস্থা 10+2+3 প্যাটার্নে সারিবদ্ধ করা হয়েছিল</a:t>
            </a:r>
            <a:r>
              <a:rPr lang="as-IN" dirty="0" smtClean="0">
                <a:solidFill>
                  <a:schemeClr val="accent5">
                    <a:lumMod val="75000"/>
                  </a:schemeClr>
                </a:solidFill>
              </a:rPr>
              <a:t>।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as-IN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>
                <a:solidFill>
                  <a:schemeClr val="accent5">
                    <a:lumMod val="75000"/>
                  </a:schemeClr>
                </a:solidFill>
              </a:rPr>
              <a:t>কোঠারি কমিশনের অন্যতম গুরুত্বপূর্ণ সুপারিশ ছিল শিক্ষা সংক্রান্ত জাতীয় নীতি। ভারতের সাবেক প্রধানমন্ত্রী ইন্দিরা গান্ধীর নেতৃত্বে সংসদে বিলটি পাস হয়।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chemeClr val="accent5">
                    <a:lumMod val="75000"/>
                  </a:schemeClr>
                </a:solidFill>
              </a:rPr>
              <a:t>এটা </a:t>
            </a:r>
            <a:r>
              <a:rPr lang="as-IN" dirty="0">
                <a:solidFill>
                  <a:schemeClr val="accent5">
                    <a:lumMod val="75000"/>
                  </a:schemeClr>
                </a:solidFill>
              </a:rPr>
              <a:t>জানা গেছে যে এমনকি 1986 সালে শিক্ষা সংক্রান্ত জাতীয় নীতি (যা ভারতের প্রাক্তন প্রধানমন্ত্রী রাজীব গান্ধীর নেতৃত্বে প্রণীত হয়েছিল) কোঠারি কমিশনের সুপারিশ দ্বারা প্রভাবিত হয়েছিল। 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s-IN" dirty="0" smtClean="0">
                <a:solidFill>
                  <a:schemeClr val="accent5">
                    <a:lumMod val="75000"/>
                  </a:schemeClr>
                </a:solidFill>
              </a:rPr>
              <a:t>কোঠারি </a:t>
            </a:r>
            <a:r>
              <a:rPr lang="as-IN" dirty="0">
                <a:solidFill>
                  <a:schemeClr val="accent5">
                    <a:lumMod val="75000"/>
                  </a:schemeClr>
                </a:solidFill>
              </a:rPr>
              <a:t>কমিশনের সুপারিশ অনুসারে, ভারতের শিক্ষা খাতকে জাতীয় সংস্থা, রাজ্য সংস্থা এবং কেন্দ্রীয় বোর্ডে স্তরিত করা হয়েছিল।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</TotalTime>
  <Words>471</Words>
  <Application>Microsoft Office PowerPoint</Application>
  <PresentationFormat>On-screen Show (4:3)</PresentationFormat>
  <Paragraphs>101</Paragraphs>
  <Slides>10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Slide 1</vt:lpstr>
      <vt:lpstr>কোঠারি কমিশন</vt:lpstr>
      <vt:lpstr>Slide 3</vt:lpstr>
      <vt:lpstr>Slide 4</vt:lpstr>
      <vt:lpstr>কোঠারি কমিশন - 23টি সুপারিশ</vt:lpstr>
      <vt:lpstr>Slide 6</vt:lpstr>
      <vt:lpstr>কোঠারি কমিশনের (1964-66) গুরুত্বপূর্ণ সুপারিশের সংক্ষিপ্ত বিবরণ </vt:lpstr>
      <vt:lpstr>Slide 8</vt:lpstr>
      <vt:lpstr>কোঠারি কমিশনের সুপারিশের ফলাফল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কোঠারি কমিশন</dc:title>
  <dc:creator>Akinchan</dc:creator>
  <cp:lastModifiedBy>Akinchan</cp:lastModifiedBy>
  <cp:revision>8</cp:revision>
  <dcterms:created xsi:type="dcterms:W3CDTF">2024-06-10T10:08:43Z</dcterms:created>
  <dcterms:modified xsi:type="dcterms:W3CDTF">2024-06-16T06:41:36Z</dcterms:modified>
</cp:coreProperties>
</file>